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6"/>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8" r:id="rId44"/>
    <p:sldId id="2147047081" r:id="rId45"/>
    <p:sldId id="2147047070" r:id="rId46"/>
    <p:sldId id="2147047083" r:id="rId47"/>
    <p:sldId id="2147047019" r:id="rId48"/>
    <p:sldId id="2147047084" r:id="rId49"/>
    <p:sldId id="2147047085" r:id="rId50"/>
    <p:sldId id="2147047063" r:id="rId51"/>
    <p:sldId id="2147047064" r:id="rId52"/>
    <p:sldId id="2147047087" r:id="rId53"/>
    <p:sldId id="2147047072" r:id="rId54"/>
    <p:sldId id="26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9"/>
    <p:restoredTop sz="96154"/>
  </p:normalViewPr>
  <p:slideViewPr>
    <p:cSldViewPr snapToGrid="0">
      <p:cViewPr varScale="1">
        <p:scale>
          <a:sx n="130" d="100"/>
          <a:sy n="130" d="100"/>
        </p:scale>
        <p:origin x="192" y="616"/>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Reuniões PC realizadas com CGIIS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1.xml"/><Relationship Id="rId4" Type="http://schemas.openxmlformats.org/officeDocument/2006/relationships/hyperlink" Target="https://ips.gointerop.com/fhir/Patient/$summary?identifier=CLYZ345678"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6" Type="http://schemas.openxmlformats.org/officeDocument/2006/relationships/hyperlink" Target="https://ips-brasil.web.app/artifacts.html" TargetMode="Externa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
        <p:nvSpPr>
          <p:cNvPr id="3" name="TextBox 2">
            <a:extLst>
              <a:ext uri="{FF2B5EF4-FFF2-40B4-BE49-F238E27FC236}">
                <a16:creationId xmlns:a16="http://schemas.microsoft.com/office/drawing/2014/main" id="{D878A948-7A50-AF40-BF14-D32DB6BFC6CF}"/>
              </a:ext>
            </a:extLst>
          </p:cNvPr>
          <p:cNvSpPr txBox="1"/>
          <p:nvPr/>
        </p:nvSpPr>
        <p:spPr>
          <a:xfrm>
            <a:off x="213160" y="4547207"/>
            <a:ext cx="4729316" cy="307777"/>
          </a:xfrm>
          <a:prstGeom prst="rect">
            <a:avLst/>
          </a:prstGeom>
          <a:noFill/>
        </p:spPr>
        <p:txBody>
          <a:bodyPr wrap="square">
            <a:spAutoFit/>
          </a:bodyPr>
          <a:lstStyle/>
          <a:p>
            <a:r>
              <a:rPr lang="en-BR" dirty="0">
                <a:hlinkClick r:id="rId6"/>
              </a:rPr>
              <a:t>https://ips-brasil.web.app/artifacts.html</a:t>
            </a:r>
            <a:endParaRPr lang="en-BR" dirty="0"/>
          </a:p>
        </p:txBody>
      </p:sp>
    </p:spTree>
    <p:extLst>
      <p:ext uri="{BB962C8B-B14F-4D97-AF65-F5344CB8AC3E}">
        <p14:creationId xmlns:p14="http://schemas.microsoft.com/office/powerpoint/2010/main" val="1140444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Props1.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3.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Simple Light</Template>
  <TotalTime>1864</TotalTime>
  <Words>2546</Words>
  <Application>Microsoft Macintosh PowerPoint</Application>
  <PresentationFormat>On-screen Show (16:9)</PresentationFormat>
  <Paragraphs>394</Paragraphs>
  <Slides>51</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51</vt:i4>
      </vt:variant>
    </vt:vector>
  </HeadingPairs>
  <TitlesOfParts>
    <vt:vector size="65"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Exemplos IPS</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23</cp:revision>
  <dcterms:created xsi:type="dcterms:W3CDTF">2023-12-18T21:24:32Z</dcterms:created>
  <dcterms:modified xsi:type="dcterms:W3CDTF">2023-12-20T18:26:41Z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